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8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98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27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6020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54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92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3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7544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515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ru-RU">
                <a:hlinkClick r:id="rId13"/>
              </a:rPr>
              <a:t>Free Powerpoint Templates</a:t>
            </a:r>
            <a:endParaRPr lang="fr-FR" altLang="ru-RU"/>
          </a:p>
        </p:txBody>
      </p:sp>
      <p:pic>
        <p:nvPicPr>
          <p:cNvPr id="1063" name="Picture 39" descr="h rtrae gd jrt ujr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ru-RU" b="1">
                <a:solidFill>
                  <a:srgbClr val="4A9337"/>
                </a:solidFill>
              </a:rPr>
              <a:t>Page </a:t>
            </a:r>
            <a:fld id="{04D842F0-3AD0-4EAB-96BA-53B985F17736}" type="slidenum">
              <a:rPr lang="fr-FR" altLang="ru-RU" b="1">
                <a:solidFill>
                  <a:srgbClr val="4A9337"/>
                </a:solidFill>
              </a:rPr>
              <a:pPr/>
              <a:t>‹#›</a:t>
            </a:fld>
            <a:endParaRPr lang="fr-FR" altLang="ru-RU" b="1">
              <a:solidFill>
                <a:srgbClr val="4A933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1268760"/>
            <a:ext cx="5143502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58847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9A5315">
                    <a:lumMod val="50000"/>
                  </a:srgbClr>
                </a:solidFill>
                <a:ea typeface="+mj-ea"/>
                <a:cs typeface="+mj-cs"/>
              </a:rPr>
              <a:t>«ВПР как средство диагностики функциональной грамотности»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82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ВПР. </a:t>
            </a:r>
            <a:r>
              <a:rPr lang="ru-RU" dirty="0" smtClean="0"/>
              <a:t>7 </a:t>
            </a:r>
            <a:r>
              <a:rPr lang="ru-RU" dirty="0"/>
              <a:t>класс. Вариант 2 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1.1 Общение </a:t>
            </a:r>
            <a:r>
              <a:rPr lang="ru-RU" dirty="0"/>
              <a:t>занимает значительную долю времени в жизни каждого человека. 1. Как Вы думаете, почему общение важно для каждого человека? Ответ. __________________________________________________________________________ ________________________________________________________________________________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smtClean="0"/>
              <a:t>1.2 Составьте </a:t>
            </a:r>
            <a:r>
              <a:rPr lang="ru-RU" dirty="0"/>
              <a:t>рассказ о своём общении, используя следующий план. 1) Кто входит в Ваш круг общения? Почему Вы общаетесь именно с этими людьми? 2) Каких правил, по Вашему мнению, нужно придерживаться при общении со сверстниками? А каких правил – со взрослыми людьми? </a:t>
            </a:r>
          </a:p>
          <a:p>
            <a:pPr marL="0" indent="0">
              <a:buNone/>
            </a:pPr>
            <a:r>
              <a:rPr lang="ru-RU" dirty="0" smtClean="0"/>
              <a:t>Ответ</a:t>
            </a:r>
            <a:r>
              <a:rPr lang="ru-RU" dirty="0"/>
              <a:t>. </a:t>
            </a:r>
            <a:r>
              <a:rPr lang="ru-RU" dirty="0" smtClean="0"/>
              <a:t>______________________________________________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/>
              <a:t>  Вариант </a:t>
            </a:r>
            <a:r>
              <a:rPr lang="ru-RU" dirty="0"/>
              <a:t>1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1.1  </a:t>
            </a:r>
            <a:r>
              <a:rPr lang="ru-RU" dirty="0"/>
              <a:t>Труд – один из видов деятельности человека.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Как</a:t>
            </a:r>
            <a:r>
              <a:rPr lang="ru-RU" dirty="0"/>
              <a:t>, по Вашему мнению, отношение человека к своему труду влияет на исполнение им своих трудовых обязанностей? Ответ. __________________________________________________________________________ ________________________________________________________________________________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1.2</a:t>
            </a:r>
            <a:r>
              <a:rPr lang="ru-RU" dirty="0"/>
              <a:t>. Подумайте о том, какое место занимает труд в Вашей жизни. Составьте рассказ о видах своего труда, используя следующий план. 1) Чем Вы занимаетесь, когда трудитесь дома? Для чего Вы трудитесь дома? 2) В каких видах общественно полезного труда (труда на благо своей школы, жителей своего населённого пункта и др.) Вы могли бы участвовать или участвовали? В чём Вы видите пользу такого труда для себя и своих сверстников?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Ответ. 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57861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1</a:t>
            </a:r>
            <a:endParaRPr lang="ru-RU" dirty="0"/>
          </a:p>
        </p:txBody>
      </p:sp>
      <p:pic>
        <p:nvPicPr>
          <p:cNvPr id="3074" name="Picture 2" descr="C:\Users\work\Downloads\16668508685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602" y="2368969"/>
            <a:ext cx="3981796" cy="298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work\Downloads\1666850868538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799214" y="2368969"/>
            <a:ext cx="3736571" cy="298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63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Вариант 1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Русскому советскому писателю П.А. Павленко принадлежит следующее высказывание: «Патриот тот, кто в самые трудные минуты для родины берётся за самые трудные дела».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Как </a:t>
            </a:r>
            <a:r>
              <a:rPr lang="ru-RU" dirty="0"/>
              <a:t>Вы понимаете смысл слова «патриот»? Ответ. __________________________________________________________________________ ________________________________________________________________________________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Дайте своё объяснение смысла высказывания. Ответ. __________________________________________________________________________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Вариант 2</a:t>
            </a:r>
          </a:p>
          <a:p>
            <a:pPr marL="0" indent="0">
              <a:buNone/>
            </a:pPr>
            <a:r>
              <a:rPr lang="ru-RU" dirty="0" smtClean="0"/>
              <a:t>Известному </a:t>
            </a:r>
            <a:r>
              <a:rPr lang="ru-RU" dirty="0"/>
              <a:t>отечественному учёному Д.С. Лихачёву принадлежит следующее высказывание: «Человек должен быть заботлив. Незаботливый или беззаботный человек – скорее всего человек недобрый и не любящий никого». 1. Какого человека, по Вашему мнению, можно назвать «заботливым человеком»? Ответ. __________________________________________________________________________ ________________________________________________________________________________ </a:t>
            </a:r>
            <a:r>
              <a:rPr lang="ru-RU" dirty="0" smtClean="0"/>
              <a:t>2</a:t>
            </a:r>
            <a:r>
              <a:rPr lang="ru-RU" dirty="0"/>
              <a:t>. Дайте своё объяснение смысла высказывания. Ответ. __________________________________________________________________________ </a:t>
            </a:r>
          </a:p>
        </p:txBody>
      </p:sp>
    </p:spTree>
    <p:extLst>
      <p:ext uri="{BB962C8B-B14F-4D97-AF65-F5344CB8AC3E}">
        <p14:creationId xmlns:p14="http://schemas.microsoft.com/office/powerpoint/2010/main" val="321163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3</a:t>
            </a:r>
            <a:endParaRPr lang="ru-RU" dirty="0"/>
          </a:p>
        </p:txBody>
      </p:sp>
      <p:pic>
        <p:nvPicPr>
          <p:cNvPr id="1033" name="Picture 9" descr="C:\Users\work\Downloads\16668477941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605" y="2470799"/>
            <a:ext cx="3715789" cy="278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work\Downloads\16668477941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9605" y="2470799"/>
            <a:ext cx="3715789" cy="278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67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3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49468"/>
            <a:ext cx="4038600" cy="302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C:\Users\work\Downloads\16668449340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1683" y="2360656"/>
            <a:ext cx="3711633" cy="300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96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80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зел бабочки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 бабочки</Template>
  <TotalTime>101</TotalTime>
  <Words>352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зел бабочки</vt:lpstr>
      <vt:lpstr>   </vt:lpstr>
      <vt:lpstr>Задание 1</vt:lpstr>
      <vt:lpstr>Задание 1</vt:lpstr>
      <vt:lpstr>Задание 5</vt:lpstr>
      <vt:lpstr>Задание 3</vt:lpstr>
      <vt:lpstr>Задание 3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«ВПР как средство диагностики функциональной грамотности»</dc:title>
  <dc:creator>work</dc:creator>
  <cp:lastModifiedBy>Елена Куриленко</cp:lastModifiedBy>
  <cp:revision>8</cp:revision>
  <dcterms:created xsi:type="dcterms:W3CDTF">2022-10-27T04:26:05Z</dcterms:created>
  <dcterms:modified xsi:type="dcterms:W3CDTF">2022-10-27T06:23:28Z</dcterms:modified>
</cp:coreProperties>
</file>